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 id="257" r:id="rId3"/>
    <p:sldId id="258" r:id="rId4"/>
    <p:sldId id="259" r:id="rId5"/>
    <p:sldId id="260" r:id="rId6"/>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0016" autoAdjust="0"/>
    <p:restoredTop sz="94660"/>
  </p:normalViewPr>
  <p:slideViewPr>
    <p:cSldViewPr snapToGrid="0">
      <p:cViewPr varScale="1">
        <p:scale>
          <a:sx n="76" d="100"/>
          <a:sy n="76" d="100"/>
        </p:scale>
        <p:origin x="126" y="78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5" Type="http://schemas.openxmlformats.org/officeDocument/2006/relationships/slide" Target="slides/slide4.xml"/><Relationship Id="rId10"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eldia">
    <p:spTree>
      <p:nvGrpSpPr>
        <p:cNvPr id="1" name=""/>
        <p:cNvGrpSpPr/>
        <p:nvPr/>
      </p:nvGrpSpPr>
      <p:grpSpPr>
        <a:xfrm>
          <a:off x="0" y="0"/>
          <a:ext cx="0" cy="0"/>
          <a:chOff x="0" y="0"/>
          <a:chExt cx="0" cy="0"/>
        </a:xfrm>
      </p:grpSpPr>
      <p:grpSp>
        <p:nvGrpSpPr>
          <p:cNvPr id="7" name="Group 6"/>
          <p:cNvGrpSpPr/>
          <p:nvPr/>
        </p:nvGrpSpPr>
        <p:grpSpPr>
          <a:xfrm>
            <a:off x="-16934" y="0"/>
            <a:ext cx="12231160" cy="6856214"/>
            <a:chOff x="-16934" y="0"/>
            <a:chExt cx="12231160" cy="6856214"/>
          </a:xfrm>
        </p:grpSpPr>
        <p:pic>
          <p:nvPicPr>
            <p:cNvPr id="16" name="Picture 15" descr="HD-PanelTitleR1.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6" name="Rectangle 25"/>
            <p:cNvSpPr/>
            <p:nvPr/>
          </p:nvSpPr>
          <p:spPr>
            <a:xfrm>
              <a:off x="2328332" y="1540931"/>
              <a:ext cx="7543802" cy="3835401"/>
            </a:xfrm>
            <a:prstGeom prst="rect">
              <a:avLst/>
            </a:prstGeom>
            <a:noFill/>
            <a:ln w="15875">
              <a:miter lim="800000"/>
            </a:ln>
          </p:spPr>
          <p:style>
            <a:lnRef idx="1">
              <a:schemeClr val="accent1"/>
            </a:lnRef>
            <a:fillRef idx="3">
              <a:schemeClr val="accent1"/>
            </a:fillRef>
            <a:effectRef idx="2">
              <a:schemeClr val="accent1"/>
            </a:effectRef>
            <a:fontRef idx="minor">
              <a:schemeClr val="lt1"/>
            </a:fontRef>
          </p:style>
        </p:sp>
        <p:pic>
          <p:nvPicPr>
            <p:cNvPr id="17" name="Picture 16"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16934" y="3147609"/>
              <a:ext cx="2478024" cy="612648"/>
            </a:xfrm>
            <a:prstGeom prst="rect">
              <a:avLst/>
            </a:prstGeom>
          </p:spPr>
        </p:pic>
        <p:pic>
          <p:nvPicPr>
            <p:cNvPr id="20" name="Picture 19"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9736202" y="3147609"/>
              <a:ext cx="2478024" cy="612648"/>
            </a:xfrm>
            <a:prstGeom prst="rect">
              <a:avLst/>
            </a:prstGeom>
          </p:spPr>
        </p:pic>
      </p:grpSp>
      <p:sp>
        <p:nvSpPr>
          <p:cNvPr id="2" name="Title 1"/>
          <p:cNvSpPr>
            <a:spLocks noGrp="1"/>
          </p:cNvSpPr>
          <p:nvPr>
            <p:ph type="ctrTitle"/>
          </p:nvPr>
        </p:nvSpPr>
        <p:spPr>
          <a:xfrm>
            <a:off x="2692398" y="1871131"/>
            <a:ext cx="6815669" cy="1515533"/>
          </a:xfrm>
        </p:spPr>
        <p:txBody>
          <a:bodyPr anchor="b">
            <a:noAutofit/>
          </a:bodyPr>
          <a:lstStyle>
            <a:lvl1pPr algn="ctr">
              <a:defRPr sz="5400">
                <a:effectLst/>
              </a:defRPr>
            </a:lvl1pPr>
          </a:lstStyle>
          <a:p>
            <a:r>
              <a:rPr lang="nl-NL"/>
              <a:t>Klik om stijl te bewerken</a:t>
            </a:r>
            <a:endParaRPr lang="en-US" dirty="0"/>
          </a:p>
        </p:txBody>
      </p:sp>
      <p:sp>
        <p:nvSpPr>
          <p:cNvPr id="3" name="Subtitle 2"/>
          <p:cNvSpPr>
            <a:spLocks noGrp="1"/>
          </p:cNvSpPr>
          <p:nvPr>
            <p:ph type="subTitle" idx="1"/>
          </p:nvPr>
        </p:nvSpPr>
        <p:spPr>
          <a:xfrm>
            <a:off x="2692398" y="3657597"/>
            <a:ext cx="6815669" cy="1320802"/>
          </a:xfrm>
        </p:spPr>
        <p:txBody>
          <a:bodyPr anchor="t">
            <a:normAutofit/>
          </a:bodyPr>
          <a:lstStyle>
            <a:lvl1pPr marL="0" indent="0" algn="ct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nl-NL"/>
              <a:t>Klikken om de ondertitelstijl van het model te bewerken</a:t>
            </a:r>
            <a:endParaRPr lang="en-US" dirty="0"/>
          </a:p>
        </p:txBody>
      </p:sp>
      <p:sp>
        <p:nvSpPr>
          <p:cNvPr id="4" name="Date Placeholder 3"/>
          <p:cNvSpPr>
            <a:spLocks noGrp="1"/>
          </p:cNvSpPr>
          <p:nvPr>
            <p:ph type="dt" sz="half" idx="10"/>
          </p:nvPr>
        </p:nvSpPr>
        <p:spPr>
          <a:xfrm>
            <a:off x="7983232" y="5037663"/>
            <a:ext cx="897467" cy="279400"/>
          </a:xfrm>
        </p:spPr>
        <p:txBody>
          <a:bodyPr/>
          <a:lstStyle/>
          <a:p>
            <a:fld id="{B61BEF0D-F0BB-DE4B-95CE-6DB70DBA9567}" type="datetimeFigureOut">
              <a:rPr lang="en-US" dirty="0"/>
              <a:pPr/>
              <a:t>5/20/2019</a:t>
            </a:fld>
            <a:endParaRPr lang="en-US" dirty="0"/>
          </a:p>
        </p:txBody>
      </p:sp>
      <p:sp>
        <p:nvSpPr>
          <p:cNvPr id="5" name="Footer Placeholder 4"/>
          <p:cNvSpPr>
            <a:spLocks noGrp="1"/>
          </p:cNvSpPr>
          <p:nvPr>
            <p:ph type="ftr" sz="quarter" idx="11"/>
          </p:nvPr>
        </p:nvSpPr>
        <p:spPr>
          <a:xfrm>
            <a:off x="2692397" y="5037663"/>
            <a:ext cx="5214635" cy="279400"/>
          </a:xfrm>
        </p:spPr>
        <p:txBody>
          <a:bodyPr/>
          <a:lstStyle/>
          <a:p>
            <a:endParaRPr lang="en-US" dirty="0"/>
          </a:p>
        </p:txBody>
      </p:sp>
      <p:sp>
        <p:nvSpPr>
          <p:cNvPr id="6" name="Slide Number Placeholder 5"/>
          <p:cNvSpPr>
            <a:spLocks noGrp="1"/>
          </p:cNvSpPr>
          <p:nvPr>
            <p:ph type="sldNum" sz="quarter" idx="12"/>
          </p:nvPr>
        </p:nvSpPr>
        <p:spPr>
          <a:xfrm>
            <a:off x="8956900" y="5037663"/>
            <a:ext cx="551167" cy="279400"/>
          </a:xfrm>
        </p:spPr>
        <p:txBody>
          <a:bodyPr/>
          <a:lstStyle/>
          <a:p>
            <a:fld id="{D57F1E4F-1CFF-5643-939E-217C01CDF565}" type="slidenum">
              <a:rPr lang="en-US" dirty="0"/>
              <a:pPr/>
              <a:t>‹nr.›</a:t>
            </a:fld>
            <a:endParaRPr lang="en-US" dirty="0"/>
          </a:p>
        </p:txBody>
      </p:sp>
      <p:cxnSp>
        <p:nvCxnSpPr>
          <p:cNvPr id="15" name="Straight Connector 14"/>
          <p:cNvCxnSpPr/>
          <p:nvPr/>
        </p:nvCxnSpPr>
        <p:spPr>
          <a:xfrm>
            <a:off x="2692399" y="3522131"/>
            <a:ext cx="6815668" cy="0"/>
          </a:xfrm>
          <a:prstGeom prst="line">
            <a:avLst/>
          </a:prstGeom>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sche afbeelding met bijschrift">
    <p:spTree>
      <p:nvGrpSpPr>
        <p:cNvPr id="1" name=""/>
        <p:cNvGrpSpPr/>
        <p:nvPr/>
      </p:nvGrpSpPr>
      <p:grpSpPr>
        <a:xfrm>
          <a:off x="0" y="0"/>
          <a:ext cx="0" cy="0"/>
          <a:chOff x="0" y="0"/>
          <a:chExt cx="0" cy="0"/>
        </a:xfrm>
      </p:grpSpPr>
      <p:sp>
        <p:nvSpPr>
          <p:cNvPr id="2" name="Title 1"/>
          <p:cNvSpPr>
            <a:spLocks noGrp="1"/>
          </p:cNvSpPr>
          <p:nvPr>
            <p:ph type="title"/>
          </p:nvPr>
        </p:nvSpPr>
        <p:spPr>
          <a:xfrm>
            <a:off x="1295401" y="4815415"/>
            <a:ext cx="9609666" cy="566738"/>
          </a:xfrm>
        </p:spPr>
        <p:txBody>
          <a:bodyPr anchor="b">
            <a:normAutofit/>
          </a:bodyPr>
          <a:lstStyle>
            <a:lvl1pPr algn="ctr">
              <a:defRPr sz="2400" b="0"/>
            </a:lvl1pPr>
          </a:lstStyle>
          <a:p>
            <a:r>
              <a:rPr lang="nl-NL"/>
              <a:t>Klik om stijl te bewerken</a:t>
            </a:r>
            <a:endParaRPr lang="en-US" dirty="0"/>
          </a:p>
        </p:txBody>
      </p:sp>
      <p:sp>
        <p:nvSpPr>
          <p:cNvPr id="3" name="Picture Placeholder 2"/>
          <p:cNvSpPr>
            <a:spLocks noGrp="1" noChangeAspect="1"/>
          </p:cNvSpPr>
          <p:nvPr>
            <p:ph type="pic" idx="1"/>
          </p:nvPr>
        </p:nvSpPr>
        <p:spPr>
          <a:xfrm>
            <a:off x="1041427" y="1041399"/>
            <a:ext cx="10105972" cy="3335869"/>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nl-NL"/>
              <a:t>Klik op het pictogram als u een afbeelding wilt toevoegen</a:t>
            </a:r>
            <a:endParaRPr lang="en-US" dirty="0"/>
          </a:p>
        </p:txBody>
      </p:sp>
      <p:sp>
        <p:nvSpPr>
          <p:cNvPr id="4" name="Text Placeholder 3"/>
          <p:cNvSpPr>
            <a:spLocks noGrp="1"/>
          </p:cNvSpPr>
          <p:nvPr>
            <p:ph type="body" sz="half" idx="2"/>
          </p:nvPr>
        </p:nvSpPr>
        <p:spPr>
          <a:xfrm>
            <a:off x="1295401" y="5382153"/>
            <a:ext cx="9609666"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a:t>Tekststijl van het model bewerken</a:t>
            </a:r>
          </a:p>
        </p:txBody>
      </p:sp>
      <p:sp>
        <p:nvSpPr>
          <p:cNvPr id="5" name="Date Placeholder 4"/>
          <p:cNvSpPr>
            <a:spLocks noGrp="1"/>
          </p:cNvSpPr>
          <p:nvPr>
            <p:ph type="dt" sz="half" idx="10"/>
          </p:nvPr>
        </p:nvSpPr>
        <p:spPr/>
        <p:txBody>
          <a:bodyPr/>
          <a:lstStyle/>
          <a:p>
            <a:fld id="{B61BEF0D-F0BB-DE4B-95CE-6DB70DBA9567}" type="datetimeFigureOut">
              <a:rPr lang="en-US" dirty="0"/>
              <a:pPr/>
              <a:t>5/20/2019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‹nr.›</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el en bijschrift">
    <p:spTree>
      <p:nvGrpSpPr>
        <p:cNvPr id="1" name=""/>
        <p:cNvGrpSpPr/>
        <p:nvPr/>
      </p:nvGrpSpPr>
      <p:grpSpPr>
        <a:xfrm>
          <a:off x="0" y="0"/>
          <a:ext cx="0" cy="0"/>
          <a:chOff x="0" y="0"/>
          <a:chExt cx="0" cy="0"/>
        </a:xfrm>
      </p:grpSpPr>
      <p:sp>
        <p:nvSpPr>
          <p:cNvPr id="2" name="Title 1"/>
          <p:cNvSpPr>
            <a:spLocks noGrp="1"/>
          </p:cNvSpPr>
          <p:nvPr>
            <p:ph type="title"/>
          </p:nvPr>
        </p:nvSpPr>
        <p:spPr>
          <a:xfrm>
            <a:off x="1303868" y="982132"/>
            <a:ext cx="9592732" cy="2954868"/>
          </a:xfrm>
        </p:spPr>
        <p:txBody>
          <a:bodyPr anchor="ctr">
            <a:normAutofit/>
          </a:bodyPr>
          <a:lstStyle>
            <a:lvl1pPr algn="ctr">
              <a:defRPr sz="3200" b="0" cap="none"/>
            </a:lvl1pPr>
          </a:lstStyle>
          <a:p>
            <a:r>
              <a:rPr lang="nl-NL"/>
              <a:t>Klik om stijl te bewerken</a:t>
            </a:r>
            <a:endParaRPr lang="en-US" dirty="0"/>
          </a:p>
        </p:txBody>
      </p:sp>
      <p:sp>
        <p:nvSpPr>
          <p:cNvPr id="3" name="Text Placeholder 2"/>
          <p:cNvSpPr>
            <a:spLocks noGrp="1"/>
          </p:cNvSpPr>
          <p:nvPr>
            <p:ph type="body" idx="1"/>
          </p:nvPr>
        </p:nvSpPr>
        <p:spPr>
          <a:xfrm>
            <a:off x="1303868" y="4343399"/>
            <a:ext cx="9592732"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nl-NL"/>
              <a:t>Tekststijl van het model bewerken</a:t>
            </a:r>
          </a:p>
        </p:txBody>
      </p:sp>
      <p:sp>
        <p:nvSpPr>
          <p:cNvPr id="4" name="Date Placeholder 3"/>
          <p:cNvSpPr>
            <a:spLocks noGrp="1"/>
          </p:cNvSpPr>
          <p:nvPr>
            <p:ph type="dt" sz="half" idx="10"/>
          </p:nvPr>
        </p:nvSpPr>
        <p:spPr/>
        <p:txBody>
          <a:bodyPr/>
          <a:lstStyle/>
          <a:p>
            <a:fld id="{B61BEF0D-F0BB-DE4B-95CE-6DB70DBA9567}" type="datetimeFigureOut">
              <a:rPr lang="en-US" dirty="0"/>
              <a:pPr/>
              <a:t>5/20/2019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‹nr.›</a:t>
            </a:fld>
            <a:endParaRPr lang="en-US" dirty="0"/>
          </a:p>
        </p:txBody>
      </p:sp>
      <p:cxnSp>
        <p:nvCxnSpPr>
          <p:cNvPr id="15" name="Straight Connector 14"/>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Citeraat met bijschrift">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370668"/>
          </a:xfrm>
        </p:spPr>
        <p:txBody>
          <a:bodyPr anchor="ctr">
            <a:normAutofit/>
          </a:bodyPr>
          <a:lstStyle>
            <a:lvl1pPr algn="ctr">
              <a:defRPr sz="3200" b="0" cap="none">
                <a:solidFill>
                  <a:schemeClr val="tx1"/>
                </a:solidFill>
              </a:defRPr>
            </a:lvl1pPr>
          </a:lstStyle>
          <a:p>
            <a:r>
              <a:rPr lang="nl-NL"/>
              <a:t>Klik om stijl te bewerken</a:t>
            </a:r>
            <a:endParaRPr lang="en-US" dirty="0"/>
          </a:p>
        </p:txBody>
      </p:sp>
      <p:sp>
        <p:nvSpPr>
          <p:cNvPr id="10" name="Text Placeholder 9"/>
          <p:cNvSpPr>
            <a:spLocks noGrp="1"/>
          </p:cNvSpPr>
          <p:nvPr>
            <p:ph type="body" sz="quarter" idx="13"/>
          </p:nvPr>
        </p:nvSpPr>
        <p:spPr>
          <a:xfrm>
            <a:off x="1674812" y="3352800"/>
            <a:ext cx="8839202" cy="584200"/>
          </a:xfrm>
        </p:spPr>
        <p:txBody>
          <a:bodyPr anchor="ctr">
            <a:normAutofit/>
          </a:bodyPr>
          <a:lstStyle>
            <a:lvl1pPr marL="0" indent="0" algn="r">
              <a:buFontTx/>
              <a:buNone/>
              <a:defRPr sz="20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nl-NL"/>
              <a:t>Tekststijl van het model bewerken</a:t>
            </a:r>
          </a:p>
        </p:txBody>
      </p:sp>
      <p:sp>
        <p:nvSpPr>
          <p:cNvPr id="3" name="Text Placeholder 2"/>
          <p:cNvSpPr>
            <a:spLocks noGrp="1"/>
          </p:cNvSpPr>
          <p:nvPr>
            <p:ph type="body" idx="1"/>
          </p:nvPr>
        </p:nvSpPr>
        <p:spPr>
          <a:xfrm>
            <a:off x="1295401" y="4343399"/>
            <a:ext cx="9609666"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nl-NL"/>
              <a:t>Tekststijl van het model bewerken</a:t>
            </a:r>
          </a:p>
        </p:txBody>
      </p:sp>
      <p:sp>
        <p:nvSpPr>
          <p:cNvPr id="4" name="Date Placeholder 3"/>
          <p:cNvSpPr>
            <a:spLocks noGrp="1"/>
          </p:cNvSpPr>
          <p:nvPr>
            <p:ph type="dt" sz="half" idx="10"/>
          </p:nvPr>
        </p:nvSpPr>
        <p:spPr/>
        <p:txBody>
          <a:bodyPr/>
          <a:lstStyle/>
          <a:p>
            <a:fld id="{B61BEF0D-F0BB-DE4B-95CE-6DB70DBA9567}" type="datetimeFigureOut">
              <a:rPr lang="en-US" dirty="0"/>
              <a:pPr/>
              <a:t>5/20/2019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‹nr.›</a:t>
            </a:fld>
            <a:endParaRPr lang="en-US" dirty="0"/>
          </a:p>
        </p:txBody>
      </p:sp>
      <p:sp>
        <p:nvSpPr>
          <p:cNvPr id="14" name="TextBox 13"/>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10600267" y="2827870"/>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19" name="Straight Connector 18"/>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amkaartje">
    <p:spTree>
      <p:nvGrpSpPr>
        <p:cNvPr id="1" name=""/>
        <p:cNvGrpSpPr/>
        <p:nvPr/>
      </p:nvGrpSpPr>
      <p:grpSpPr>
        <a:xfrm>
          <a:off x="0" y="0"/>
          <a:ext cx="0" cy="0"/>
          <a:chOff x="0" y="0"/>
          <a:chExt cx="0" cy="0"/>
        </a:xfrm>
      </p:grpSpPr>
      <p:sp>
        <p:nvSpPr>
          <p:cNvPr id="2" name="Title 1"/>
          <p:cNvSpPr>
            <a:spLocks noGrp="1"/>
          </p:cNvSpPr>
          <p:nvPr>
            <p:ph type="title"/>
          </p:nvPr>
        </p:nvSpPr>
        <p:spPr>
          <a:xfrm>
            <a:off x="1295402" y="3308581"/>
            <a:ext cx="9609668" cy="1468800"/>
          </a:xfrm>
        </p:spPr>
        <p:txBody>
          <a:bodyPr anchor="b">
            <a:normAutofit/>
          </a:bodyPr>
          <a:lstStyle>
            <a:lvl1pPr algn="l">
              <a:defRPr sz="3200" b="0" cap="none"/>
            </a:lvl1pPr>
          </a:lstStyle>
          <a:p>
            <a:r>
              <a:rPr lang="nl-NL"/>
              <a:t>Klik om stijl te bewerken</a:t>
            </a:r>
            <a:endParaRPr lang="en-US" dirty="0"/>
          </a:p>
        </p:txBody>
      </p:sp>
      <p:sp>
        <p:nvSpPr>
          <p:cNvPr id="3" name="Text Placeholder 2"/>
          <p:cNvSpPr>
            <a:spLocks noGrp="1"/>
          </p:cNvSpPr>
          <p:nvPr>
            <p:ph type="body" idx="1"/>
          </p:nvPr>
        </p:nvSpPr>
        <p:spPr>
          <a:xfrm>
            <a:off x="1295401" y="4777381"/>
            <a:ext cx="9609668"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nl-NL"/>
              <a:t>Tekststijl van het model bewerken</a:t>
            </a:r>
          </a:p>
        </p:txBody>
      </p:sp>
      <p:sp>
        <p:nvSpPr>
          <p:cNvPr id="4" name="Date Placeholder 3"/>
          <p:cNvSpPr>
            <a:spLocks noGrp="1"/>
          </p:cNvSpPr>
          <p:nvPr>
            <p:ph type="dt" sz="half" idx="10"/>
          </p:nvPr>
        </p:nvSpPr>
        <p:spPr/>
        <p:txBody>
          <a:bodyPr/>
          <a:lstStyle/>
          <a:p>
            <a:fld id="{B61BEF0D-F0BB-DE4B-95CE-6DB70DBA9567}" type="datetimeFigureOut">
              <a:rPr lang="en-US" dirty="0"/>
              <a:pPr/>
              <a:t>5/20/2019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‹nr.›</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Offerte naamkaartje">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243668"/>
          </a:xfrm>
        </p:spPr>
        <p:txBody>
          <a:bodyPr anchor="ctr">
            <a:normAutofit/>
          </a:bodyPr>
          <a:lstStyle>
            <a:lvl1pPr algn="ctr">
              <a:defRPr sz="3200" b="0" cap="none">
                <a:solidFill>
                  <a:schemeClr val="tx1"/>
                </a:solidFill>
              </a:defRPr>
            </a:lvl1pPr>
          </a:lstStyle>
          <a:p>
            <a:r>
              <a:rPr lang="nl-NL"/>
              <a:t>Klik om stijl te bewerken</a:t>
            </a:r>
            <a:endParaRPr lang="en-US" dirty="0"/>
          </a:p>
        </p:txBody>
      </p:sp>
      <p:sp>
        <p:nvSpPr>
          <p:cNvPr id="23" name="Text Placeholder 2"/>
          <p:cNvSpPr>
            <a:spLocks noGrp="1"/>
          </p:cNvSpPr>
          <p:nvPr>
            <p:ph type="body" idx="13"/>
          </p:nvPr>
        </p:nvSpPr>
        <p:spPr>
          <a:xfrm>
            <a:off x="1295401" y="3639312"/>
            <a:ext cx="9609668" cy="886968"/>
          </a:xfrm>
        </p:spPr>
        <p:txBody>
          <a:bodyPr anchor="b">
            <a:normAutofit/>
          </a:bodyPr>
          <a:lstStyle>
            <a:lvl1pPr marL="0" indent="0" algn="l">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nl-NL"/>
              <a:t>Tekststijl van het model bewerken</a:t>
            </a:r>
          </a:p>
        </p:txBody>
      </p:sp>
      <p:sp>
        <p:nvSpPr>
          <p:cNvPr id="3" name="Text Placeholder 2"/>
          <p:cNvSpPr>
            <a:spLocks noGrp="1"/>
          </p:cNvSpPr>
          <p:nvPr>
            <p:ph type="body" idx="1"/>
          </p:nvPr>
        </p:nvSpPr>
        <p:spPr>
          <a:xfrm>
            <a:off x="1295401" y="4529667"/>
            <a:ext cx="9609668" cy="13462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nl-NL"/>
              <a:t>Tekststijl van het model bewerken</a:t>
            </a:r>
          </a:p>
        </p:txBody>
      </p:sp>
      <p:sp>
        <p:nvSpPr>
          <p:cNvPr id="4" name="Date Placeholder 3"/>
          <p:cNvSpPr>
            <a:spLocks noGrp="1"/>
          </p:cNvSpPr>
          <p:nvPr>
            <p:ph type="dt" sz="half" idx="10"/>
          </p:nvPr>
        </p:nvSpPr>
        <p:spPr/>
        <p:txBody>
          <a:bodyPr/>
          <a:lstStyle/>
          <a:p>
            <a:fld id="{B61BEF0D-F0BB-DE4B-95CE-6DB70DBA9567}" type="datetimeFigureOut">
              <a:rPr lang="en-US" dirty="0"/>
              <a:pPr/>
              <a:t>5/20/2019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‹nr.›</a:t>
            </a:fld>
            <a:endParaRPr lang="en-US" dirty="0"/>
          </a:p>
        </p:txBody>
      </p:sp>
      <p:sp>
        <p:nvSpPr>
          <p:cNvPr id="12" name="TextBox 11"/>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3" name="TextBox 12"/>
          <p:cNvSpPr txBox="1"/>
          <p:nvPr/>
        </p:nvSpPr>
        <p:spPr>
          <a:xfrm>
            <a:off x="10600267" y="259926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26" name="Straight Connector 25"/>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Waar of onwaar">
    <p:spTree>
      <p:nvGrpSpPr>
        <p:cNvPr id="1" name=""/>
        <p:cNvGrpSpPr/>
        <p:nvPr/>
      </p:nvGrpSpPr>
      <p:grpSpPr>
        <a:xfrm>
          <a:off x="0" y="0"/>
          <a:ext cx="0" cy="0"/>
          <a:chOff x="0" y="0"/>
          <a:chExt cx="0" cy="0"/>
        </a:xfrm>
      </p:grpSpPr>
      <p:sp>
        <p:nvSpPr>
          <p:cNvPr id="2" name="Title 1"/>
          <p:cNvSpPr>
            <a:spLocks noGrp="1"/>
          </p:cNvSpPr>
          <p:nvPr>
            <p:ph type="title"/>
          </p:nvPr>
        </p:nvSpPr>
        <p:spPr>
          <a:xfrm>
            <a:off x="1295401" y="982132"/>
            <a:ext cx="9609666" cy="2243668"/>
          </a:xfrm>
        </p:spPr>
        <p:txBody>
          <a:bodyPr vert="horz" lIns="91440" tIns="45720" rIns="91440" bIns="45720" rtlCol="0" anchor="ctr">
            <a:normAutofit/>
          </a:bodyPr>
          <a:lstStyle>
            <a:lvl1pPr>
              <a:defRPr lang="en-US" b="0" dirty="0"/>
            </a:lvl1pPr>
          </a:lstStyle>
          <a:p>
            <a:pPr marL="0" lvl="0"/>
            <a:r>
              <a:rPr lang="nl-NL"/>
              <a:t>Klik om stijl te bewerken</a:t>
            </a:r>
            <a:endParaRPr lang="en-US" dirty="0"/>
          </a:p>
        </p:txBody>
      </p:sp>
      <p:sp>
        <p:nvSpPr>
          <p:cNvPr id="20" name="Text Placeholder 2"/>
          <p:cNvSpPr>
            <a:spLocks noGrp="1"/>
          </p:cNvSpPr>
          <p:nvPr>
            <p:ph type="body" idx="13"/>
          </p:nvPr>
        </p:nvSpPr>
        <p:spPr>
          <a:xfrm>
            <a:off x="1295401" y="3630168"/>
            <a:ext cx="9609668" cy="841248"/>
          </a:xfrm>
        </p:spPr>
        <p:txBody>
          <a:bodyPr anchor="b">
            <a:normAutofit/>
          </a:bodyPr>
          <a:lstStyle>
            <a:lvl1pPr marL="0" indent="0" algn="l">
              <a:spcBef>
                <a:spcPts val="0"/>
              </a:spcBef>
              <a:buNone/>
              <a:defRPr sz="2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nl-NL"/>
              <a:t>Tekststijl van het model bewerken</a:t>
            </a:r>
          </a:p>
        </p:txBody>
      </p:sp>
      <p:sp>
        <p:nvSpPr>
          <p:cNvPr id="3" name="Text Placeholder 2"/>
          <p:cNvSpPr>
            <a:spLocks noGrp="1"/>
          </p:cNvSpPr>
          <p:nvPr>
            <p:ph type="body" idx="1"/>
          </p:nvPr>
        </p:nvSpPr>
        <p:spPr>
          <a:xfrm>
            <a:off x="1295400" y="4470399"/>
            <a:ext cx="9609670" cy="1405467"/>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nl-NL"/>
              <a:t>Tekststijl van het model bewerken</a:t>
            </a:r>
          </a:p>
        </p:txBody>
      </p:sp>
      <p:sp>
        <p:nvSpPr>
          <p:cNvPr id="4" name="Date Placeholder 3"/>
          <p:cNvSpPr>
            <a:spLocks noGrp="1"/>
          </p:cNvSpPr>
          <p:nvPr>
            <p:ph type="dt" sz="half" idx="10"/>
          </p:nvPr>
        </p:nvSpPr>
        <p:spPr/>
        <p:txBody>
          <a:bodyPr/>
          <a:lstStyle/>
          <a:p>
            <a:fld id="{B61BEF0D-F0BB-DE4B-95CE-6DB70DBA9567}" type="datetimeFigureOut">
              <a:rPr lang="en-US" dirty="0"/>
              <a:pPr/>
              <a:t>5/20/2019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‹nr.›</a:t>
            </a:fld>
            <a:endParaRPr lang="en-US" dirty="0"/>
          </a:p>
        </p:txBody>
      </p:sp>
      <p:cxnSp>
        <p:nvCxnSpPr>
          <p:cNvPr id="15" name="Straight Connector 14"/>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nl-NL"/>
              <a:t>Klik om stijl te bewerken</a:t>
            </a:r>
            <a:endParaRPr lang="en-US" dirty="0"/>
          </a:p>
        </p:txBody>
      </p:sp>
      <p:sp>
        <p:nvSpPr>
          <p:cNvPr id="3" name="Vertical Text Placeholder 2"/>
          <p:cNvSpPr>
            <a:spLocks noGrp="1"/>
          </p:cNvSpPr>
          <p:nvPr>
            <p:ph type="body" orient="vert" idx="1"/>
          </p:nvPr>
        </p:nvSpPr>
        <p:spPr/>
        <p:txBody>
          <a:bodyPr vert="eaVert" anchor="t"/>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5/20/2019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‹nr.›</a:t>
            </a:fld>
            <a:endParaRPr lang="en-US" dirty="0"/>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99356" y="982131"/>
            <a:ext cx="1890895" cy="4893735"/>
          </a:xfrm>
        </p:spPr>
        <p:txBody>
          <a:bodyPr vert="eaVert"/>
          <a:lstStyle/>
          <a:p>
            <a:r>
              <a:rPr lang="nl-NL"/>
              <a:t>Klik om stijl te bewerken</a:t>
            </a:r>
            <a:endParaRPr lang="en-US" dirty="0"/>
          </a:p>
        </p:txBody>
      </p:sp>
      <p:sp>
        <p:nvSpPr>
          <p:cNvPr id="3" name="Vertical Text Placeholder 2"/>
          <p:cNvSpPr>
            <a:spLocks noGrp="1"/>
          </p:cNvSpPr>
          <p:nvPr>
            <p:ph type="body" orient="vert" idx="1"/>
          </p:nvPr>
        </p:nvSpPr>
        <p:spPr>
          <a:xfrm>
            <a:off x="1295398" y="982132"/>
            <a:ext cx="7433025" cy="4893734"/>
          </a:xfrm>
        </p:spPr>
        <p:txBody>
          <a:bodyPr vert="eaVert" anchor="t"/>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5/20/2019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‹nr.›</a:t>
            </a:fld>
            <a:endParaRPr lang="en-US" dirty="0"/>
          </a:p>
        </p:txBody>
      </p:sp>
      <p:cxnSp>
        <p:nvCxnSpPr>
          <p:cNvPr id="14" name="Straight Connector 13"/>
          <p:cNvCxnSpPr/>
          <p:nvPr/>
        </p:nvCxnSpPr>
        <p:spPr>
          <a:xfrm>
            <a:off x="8863890" y="990600"/>
            <a:ext cx="0" cy="487680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cxnSp>
        <p:nvCxnSpPr>
          <p:cNvPr id="7" name="Straight Connector 6"/>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nl-NL"/>
              <a:t>Klik om stijl te bewerken</a:t>
            </a:r>
            <a:endParaRPr lang="en-US" dirty="0"/>
          </a:p>
        </p:txBody>
      </p:sp>
      <p:sp>
        <p:nvSpPr>
          <p:cNvPr id="3" name="Content Placeholder 2"/>
          <p:cNvSpPr>
            <a:spLocks noGrp="1"/>
          </p:cNvSpPr>
          <p:nvPr>
            <p:ph idx="1"/>
          </p:nvPr>
        </p:nvSpPr>
        <p:spPr/>
        <p:txBody>
          <a:body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4" name="Date Placeholder 3"/>
          <p:cNvSpPr>
            <a:spLocks noGrp="1"/>
          </p:cNvSpPr>
          <p:nvPr>
            <p:ph type="dt" sz="half" idx="10"/>
          </p:nvPr>
        </p:nvSpPr>
        <p:spPr/>
        <p:txBody>
          <a:bodyPr/>
          <a:lstStyle/>
          <a:p>
            <a:fld id="{52647F38-B617-4D2F-AE0A-013F0C4D2C57}" type="datetimeFigureOut">
              <a:rPr lang="en-US" dirty="0"/>
              <a:t>5/20/2019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E97799C9-84D9-46D2-A11E-BCF8A720529D}" type="slidenum">
              <a:rPr lang="en-US" dirty="0"/>
              <a:t>‹nr.›</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le 1"/>
          <p:cNvSpPr>
            <a:spLocks noGrp="1"/>
          </p:cNvSpPr>
          <p:nvPr>
            <p:ph type="title"/>
          </p:nvPr>
        </p:nvSpPr>
        <p:spPr>
          <a:xfrm>
            <a:off x="2015069" y="1752606"/>
            <a:ext cx="8158688" cy="1822514"/>
          </a:xfrm>
        </p:spPr>
        <p:txBody>
          <a:bodyPr anchor="b">
            <a:normAutofit/>
          </a:bodyPr>
          <a:lstStyle>
            <a:lvl1pPr algn="ctr">
              <a:defRPr sz="4400" b="0" cap="none"/>
            </a:lvl1pPr>
          </a:lstStyle>
          <a:p>
            <a:r>
              <a:rPr lang="nl-NL"/>
              <a:t>Klik om stijl te bewerken</a:t>
            </a:r>
            <a:endParaRPr lang="en-US" dirty="0"/>
          </a:p>
        </p:txBody>
      </p:sp>
      <p:sp>
        <p:nvSpPr>
          <p:cNvPr id="3" name="Text Placeholder 2"/>
          <p:cNvSpPr>
            <a:spLocks noGrp="1"/>
          </p:cNvSpPr>
          <p:nvPr>
            <p:ph type="body" idx="1"/>
          </p:nvPr>
        </p:nvSpPr>
        <p:spPr>
          <a:xfrm>
            <a:off x="2015067" y="3846051"/>
            <a:ext cx="8158690" cy="954547"/>
          </a:xfrm>
        </p:spPr>
        <p:txBody>
          <a:bodyPr anchor="t">
            <a:normAutofit/>
          </a:bodyPr>
          <a:lstStyle>
            <a:lvl1pPr marL="0" indent="0" algn="ctr">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nl-NL"/>
              <a:t>Tekststijl van het model bewerken</a:t>
            </a:r>
          </a:p>
        </p:txBody>
      </p:sp>
      <p:sp>
        <p:nvSpPr>
          <p:cNvPr id="4" name="Date Placeholder 3"/>
          <p:cNvSpPr>
            <a:spLocks noGrp="1"/>
          </p:cNvSpPr>
          <p:nvPr>
            <p:ph type="dt" sz="half" idx="10"/>
          </p:nvPr>
        </p:nvSpPr>
        <p:spPr/>
        <p:txBody>
          <a:bodyPr/>
          <a:lstStyle/>
          <a:p>
            <a:fld id="{B61BEF0D-F0BB-DE4B-95CE-6DB70DBA9567}" type="datetimeFigureOut">
              <a:rPr lang="en-US" dirty="0"/>
              <a:pPr/>
              <a:t>5/20/2019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‹nr.›</a:t>
            </a:fld>
            <a:endParaRPr lang="en-US" dirty="0"/>
          </a:p>
        </p:txBody>
      </p:sp>
      <p:cxnSp>
        <p:nvCxnSpPr>
          <p:cNvPr id="16" name="Straight Connector 15"/>
          <p:cNvCxnSpPr/>
          <p:nvPr/>
        </p:nvCxnSpPr>
        <p:spPr>
          <a:xfrm>
            <a:off x="2012723" y="3710585"/>
            <a:ext cx="8163380"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cxnSp>
        <p:nvCxnSpPr>
          <p:cNvPr id="8" name="Straight Connector 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nl-NL"/>
              <a:t>Klik om stijl te bewerken</a:t>
            </a:r>
            <a:endParaRPr lang="en-US" dirty="0"/>
          </a:p>
        </p:txBody>
      </p:sp>
      <p:sp>
        <p:nvSpPr>
          <p:cNvPr id="3" name="Content Placeholder 2"/>
          <p:cNvSpPr>
            <a:spLocks noGrp="1"/>
          </p:cNvSpPr>
          <p:nvPr>
            <p:ph sz="half" idx="1"/>
          </p:nvPr>
        </p:nvSpPr>
        <p:spPr>
          <a:xfrm>
            <a:off x="1298448" y="2560320"/>
            <a:ext cx="4718304" cy="3310128"/>
          </a:xfrm>
        </p:spPr>
        <p:txBody>
          <a:bodyPr>
            <a:normAutofit/>
          </a:body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4" name="Content Placeholder 3"/>
          <p:cNvSpPr>
            <a:spLocks noGrp="1"/>
          </p:cNvSpPr>
          <p:nvPr>
            <p:ph sz="half" idx="2"/>
          </p:nvPr>
        </p:nvSpPr>
        <p:spPr>
          <a:xfrm>
            <a:off x="6181344" y="2560320"/>
            <a:ext cx="4718304" cy="3310128"/>
          </a:xfrm>
        </p:spPr>
        <p:txBody>
          <a:bodyPr>
            <a:normAutofit/>
          </a:body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5" name="Date Placeholder 4"/>
          <p:cNvSpPr>
            <a:spLocks noGrp="1"/>
          </p:cNvSpPr>
          <p:nvPr>
            <p:ph type="dt" sz="half" idx="10"/>
          </p:nvPr>
        </p:nvSpPr>
        <p:spPr/>
        <p:txBody>
          <a:bodyPr/>
          <a:lstStyle/>
          <a:p>
            <a:fld id="{05BFA754-D5C3-4E66-96A6-867B257F58DC}" type="datetimeFigureOut">
              <a:rPr lang="en-US" dirty="0"/>
              <a:t>5/20/2019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D84065D-F351-4B03-BD91-D8A6B8D4B362}" type="slidenum">
              <a:rPr lang="en-US" dirty="0"/>
              <a:t>‹nr.›</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nl-NL"/>
              <a:t>Klik om stijl te bewerken</a:t>
            </a:r>
            <a:endParaRPr lang="en-US" dirty="0"/>
          </a:p>
        </p:txBody>
      </p:sp>
      <p:sp>
        <p:nvSpPr>
          <p:cNvPr id="3" name="Text Placeholder 2"/>
          <p:cNvSpPr>
            <a:spLocks noGrp="1"/>
          </p:cNvSpPr>
          <p:nvPr>
            <p:ph type="body" idx="1"/>
          </p:nvPr>
        </p:nvSpPr>
        <p:spPr>
          <a:xfrm>
            <a:off x="129540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Tekststijl van het model bewerken</a:t>
            </a:r>
          </a:p>
        </p:txBody>
      </p:sp>
      <p:sp>
        <p:nvSpPr>
          <p:cNvPr id="4" name="Content Placeholder 3"/>
          <p:cNvSpPr>
            <a:spLocks noGrp="1"/>
          </p:cNvSpPr>
          <p:nvPr>
            <p:ph sz="half" idx="2"/>
          </p:nvPr>
        </p:nvSpPr>
        <p:spPr>
          <a:xfrm>
            <a:off x="1295400" y="3243262"/>
            <a:ext cx="4718304" cy="2632605"/>
          </a:xfrm>
        </p:spPr>
        <p:txBody>
          <a:bodyPr anchor="t">
            <a:normAutofit/>
          </a:body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5" name="Text Placeholder 4"/>
          <p:cNvSpPr>
            <a:spLocks noGrp="1"/>
          </p:cNvSpPr>
          <p:nvPr>
            <p:ph type="body" sz="quarter" idx="3"/>
          </p:nvPr>
        </p:nvSpPr>
        <p:spPr>
          <a:xfrm>
            <a:off x="618067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Tekststijl van het model bewerken</a:t>
            </a:r>
          </a:p>
        </p:txBody>
      </p:sp>
      <p:sp>
        <p:nvSpPr>
          <p:cNvPr id="6" name="Content Placeholder 5"/>
          <p:cNvSpPr>
            <a:spLocks noGrp="1"/>
          </p:cNvSpPr>
          <p:nvPr>
            <p:ph sz="quarter" idx="4"/>
          </p:nvPr>
        </p:nvSpPr>
        <p:spPr>
          <a:xfrm>
            <a:off x="6180670" y="3243262"/>
            <a:ext cx="4718304" cy="2632605"/>
          </a:xfrm>
        </p:spPr>
        <p:txBody>
          <a:bodyPr anchor="t">
            <a:normAutofit/>
          </a:body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dirty="0"/>
              <a:pPr/>
              <a:t>5/20/2019</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dirty="0"/>
              <a:pPr/>
              <a:t>‹nr.›</a:t>
            </a:fld>
            <a:endParaRPr lang="en-US" dirty="0"/>
          </a:p>
        </p:txBody>
      </p:sp>
      <p:cxnSp>
        <p:nvCxnSpPr>
          <p:cNvPr id="18" name="Straight Connector 1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a:t>Klik om stijl te bewerken</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dirty="0"/>
              <a:pPr/>
              <a:t>5/20/2019</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dirty="0"/>
              <a:pPr/>
              <a:t>‹nr.›</a:t>
            </a:fld>
            <a:endParaRPr lang="en-US" dirty="0"/>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dirty="0"/>
              <a:pPr/>
              <a:t>5/20/2019</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dirty="0"/>
              <a:pPr/>
              <a:t>‹nr.›</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le 1"/>
          <p:cNvSpPr>
            <a:spLocks noGrp="1"/>
          </p:cNvSpPr>
          <p:nvPr>
            <p:ph type="title"/>
          </p:nvPr>
        </p:nvSpPr>
        <p:spPr>
          <a:xfrm>
            <a:off x="1293811" y="1388534"/>
            <a:ext cx="3718455" cy="1371600"/>
          </a:xfrm>
        </p:spPr>
        <p:txBody>
          <a:bodyPr anchor="b">
            <a:normAutofit/>
          </a:bodyPr>
          <a:lstStyle>
            <a:lvl1pPr algn="ctr">
              <a:defRPr sz="2400" b="0"/>
            </a:lvl1pPr>
          </a:lstStyle>
          <a:p>
            <a:r>
              <a:rPr lang="nl-NL"/>
              <a:t>Klik om stijl te bewerken</a:t>
            </a:r>
            <a:endParaRPr lang="en-US" dirty="0"/>
          </a:p>
        </p:txBody>
      </p:sp>
      <p:sp>
        <p:nvSpPr>
          <p:cNvPr id="3" name="Content Placeholder 2"/>
          <p:cNvSpPr>
            <a:spLocks noGrp="1"/>
          </p:cNvSpPr>
          <p:nvPr>
            <p:ph idx="1"/>
          </p:nvPr>
        </p:nvSpPr>
        <p:spPr>
          <a:xfrm>
            <a:off x="5418668" y="982131"/>
            <a:ext cx="5469466" cy="4893735"/>
          </a:xfrm>
        </p:spPr>
        <p:txBody>
          <a:bodyPr anchor="ctr">
            <a:normAutofit/>
          </a:body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4" name="Text Placeholder 3"/>
          <p:cNvSpPr>
            <a:spLocks noGrp="1"/>
          </p:cNvSpPr>
          <p:nvPr>
            <p:ph type="body" sz="half" idx="2"/>
          </p:nvPr>
        </p:nvSpPr>
        <p:spPr>
          <a:xfrm>
            <a:off x="1293811" y="3031065"/>
            <a:ext cx="3718455" cy="243840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a:t>Tekststijl van het model bewerken</a:t>
            </a:r>
          </a:p>
        </p:txBody>
      </p:sp>
      <p:sp>
        <p:nvSpPr>
          <p:cNvPr id="5" name="Date Placeholder 4"/>
          <p:cNvSpPr>
            <a:spLocks noGrp="1"/>
          </p:cNvSpPr>
          <p:nvPr>
            <p:ph type="dt" sz="half" idx="10"/>
          </p:nvPr>
        </p:nvSpPr>
        <p:spPr/>
        <p:txBody>
          <a:bodyPr/>
          <a:lstStyle/>
          <a:p>
            <a:fld id="{B61BEF0D-F0BB-DE4B-95CE-6DB70DBA9567}" type="datetimeFigureOut">
              <a:rPr lang="en-US" dirty="0"/>
              <a:pPr/>
              <a:t>5/20/2019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‹nr.›</a:t>
            </a:fld>
            <a:endParaRPr lang="en-US" dirty="0"/>
          </a:p>
        </p:txBody>
      </p:sp>
      <p:cxnSp>
        <p:nvCxnSpPr>
          <p:cNvPr id="16" name="Straight Connector 15"/>
          <p:cNvCxnSpPr/>
          <p:nvPr/>
        </p:nvCxnSpPr>
        <p:spPr>
          <a:xfrm>
            <a:off x="1396169" y="2912533"/>
            <a:ext cx="35144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le 1"/>
          <p:cNvSpPr>
            <a:spLocks noGrp="1"/>
          </p:cNvSpPr>
          <p:nvPr>
            <p:ph type="title"/>
          </p:nvPr>
        </p:nvSpPr>
        <p:spPr>
          <a:xfrm>
            <a:off x="1295399" y="1883832"/>
            <a:ext cx="6241816" cy="1371600"/>
          </a:xfrm>
        </p:spPr>
        <p:txBody>
          <a:bodyPr anchor="b">
            <a:normAutofit/>
          </a:bodyPr>
          <a:lstStyle>
            <a:lvl1pPr algn="ctr">
              <a:defRPr sz="2800" b="0"/>
            </a:lvl1pPr>
          </a:lstStyle>
          <a:p>
            <a:r>
              <a:rPr lang="nl-NL"/>
              <a:t>Klik om stijl te bewerken</a:t>
            </a:r>
            <a:endParaRPr lang="en-US" dirty="0"/>
          </a:p>
        </p:txBody>
      </p:sp>
      <p:sp>
        <p:nvSpPr>
          <p:cNvPr id="17" name="Picture Placeholder 2"/>
          <p:cNvSpPr>
            <a:spLocks noGrp="1" noChangeAspect="1"/>
          </p:cNvSpPr>
          <p:nvPr>
            <p:ph type="pic" idx="1"/>
          </p:nvPr>
        </p:nvSpPr>
        <p:spPr>
          <a:xfrm>
            <a:off x="8094831" y="1041400"/>
            <a:ext cx="3063347" cy="4775200"/>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nl-NL"/>
              <a:t>Klik op het pictogram als u een afbeelding wilt toevoegen</a:t>
            </a:r>
            <a:endParaRPr lang="en-US" dirty="0"/>
          </a:p>
        </p:txBody>
      </p:sp>
      <p:sp>
        <p:nvSpPr>
          <p:cNvPr id="4" name="Text Placeholder 3"/>
          <p:cNvSpPr>
            <a:spLocks noGrp="1"/>
          </p:cNvSpPr>
          <p:nvPr>
            <p:ph type="body" sz="half" idx="2"/>
          </p:nvPr>
        </p:nvSpPr>
        <p:spPr>
          <a:xfrm>
            <a:off x="1295399" y="3255432"/>
            <a:ext cx="6241816" cy="1828800"/>
          </a:xfrm>
        </p:spPr>
        <p:txBody>
          <a:bodyPr anchor="t">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a:t>Tekststijl van het model bewerken</a:t>
            </a:r>
          </a:p>
        </p:txBody>
      </p:sp>
      <p:sp>
        <p:nvSpPr>
          <p:cNvPr id="5" name="Date Placeholder 4"/>
          <p:cNvSpPr>
            <a:spLocks noGrp="1"/>
          </p:cNvSpPr>
          <p:nvPr>
            <p:ph type="dt" sz="half" idx="10"/>
          </p:nvPr>
        </p:nvSpPr>
        <p:spPr/>
        <p:txBody>
          <a:bodyPr/>
          <a:lstStyle/>
          <a:p>
            <a:fld id="{B61BEF0D-F0BB-DE4B-95CE-6DB70DBA9567}" type="datetimeFigureOut">
              <a:rPr lang="en-US" dirty="0"/>
              <a:pPr/>
              <a:t>5/20/2019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‹nr.›</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3.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grpSp>
        <p:nvGrpSpPr>
          <p:cNvPr id="7" name="Group 6"/>
          <p:cNvGrpSpPr/>
          <p:nvPr/>
        </p:nvGrpSpPr>
        <p:grpSpPr>
          <a:xfrm>
            <a:off x="-15736" y="0"/>
            <a:ext cx="12229962" cy="6856214"/>
            <a:chOff x="-15736" y="0"/>
            <a:chExt cx="12229962" cy="6856214"/>
          </a:xfrm>
        </p:grpSpPr>
        <p:pic>
          <p:nvPicPr>
            <p:cNvPr id="8" name="Picture 7" descr="HD-PanelContent.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9" name="Rectangle 8"/>
            <p:cNvSpPr/>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0" name="Picture 9"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5736" y="3153832"/>
              <a:ext cx="777240" cy="606425"/>
            </a:xfrm>
            <a:prstGeom prst="rect">
              <a:avLst/>
            </a:prstGeom>
          </p:spPr>
        </p:pic>
        <p:pic>
          <p:nvPicPr>
            <p:cNvPr id="11" name="Picture 10"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1436986" y="3153832"/>
              <a:ext cx="777240" cy="606425"/>
            </a:xfrm>
            <a:prstGeom prst="rect">
              <a:avLst/>
            </a:prstGeom>
          </p:spPr>
        </p:pic>
      </p:grpSp>
      <p:sp>
        <p:nvSpPr>
          <p:cNvPr id="2" name="Title Placeholder 1"/>
          <p:cNvSpPr>
            <a:spLocks noGrp="1"/>
          </p:cNvSpPr>
          <p:nvPr>
            <p:ph type="title"/>
          </p:nvPr>
        </p:nvSpPr>
        <p:spPr>
          <a:xfrm>
            <a:off x="1295402" y="982132"/>
            <a:ext cx="9601196" cy="1303867"/>
          </a:xfrm>
          <a:prstGeom prst="rect">
            <a:avLst/>
          </a:prstGeom>
          <a:effectLst/>
        </p:spPr>
        <p:txBody>
          <a:bodyPr vert="horz" lIns="91440" tIns="45720" rIns="91440" bIns="45720" rtlCol="0" anchor="ctr">
            <a:normAutofit/>
          </a:bodyPr>
          <a:lstStyle/>
          <a:p>
            <a:r>
              <a:rPr lang="nl-NL"/>
              <a:t>Klik om stijl te bewerken</a:t>
            </a:r>
            <a:endParaRPr lang="en-US" dirty="0"/>
          </a:p>
        </p:txBody>
      </p:sp>
      <p:sp>
        <p:nvSpPr>
          <p:cNvPr id="3" name="Text Placeholder 2"/>
          <p:cNvSpPr>
            <a:spLocks noGrp="1"/>
          </p:cNvSpPr>
          <p:nvPr>
            <p:ph type="body" idx="1"/>
          </p:nvPr>
        </p:nvSpPr>
        <p:spPr>
          <a:xfrm>
            <a:off x="1295401" y="2556932"/>
            <a:ext cx="9601196" cy="3318936"/>
          </a:xfrm>
          <a:prstGeom prst="rect">
            <a:avLst/>
          </a:prstGeom>
        </p:spPr>
        <p:txBody>
          <a:bodyPr vert="horz" lIns="91440" tIns="45720" rIns="91440" bIns="45720" rtlCol="0" anchor="t">
            <a:normAutofit/>
          </a:body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4" name="Date Placeholder 3"/>
          <p:cNvSpPr>
            <a:spLocks noGrp="1"/>
          </p:cNvSpPr>
          <p:nvPr>
            <p:ph type="dt" sz="half" idx="2"/>
          </p:nvPr>
        </p:nvSpPr>
        <p:spPr>
          <a:xfrm>
            <a:off x="8677501" y="5969000"/>
            <a:ext cx="1600200"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B61BEF0D-F0BB-DE4B-95CE-6DB70DBA9567}" type="datetimeFigureOut">
              <a:rPr lang="en-US" dirty="0"/>
              <a:pPr/>
              <a:t>5/20/2019</a:t>
            </a:fld>
            <a:endParaRPr lang="en-US" dirty="0"/>
          </a:p>
        </p:txBody>
      </p:sp>
      <p:sp>
        <p:nvSpPr>
          <p:cNvPr id="5" name="Footer Placeholder 4"/>
          <p:cNvSpPr>
            <a:spLocks noGrp="1"/>
          </p:cNvSpPr>
          <p:nvPr>
            <p:ph type="ftr" sz="quarter" idx="3"/>
          </p:nvPr>
        </p:nvSpPr>
        <p:spPr>
          <a:xfrm>
            <a:off x="1295401" y="5969000"/>
            <a:ext cx="7305900" cy="279400"/>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en-US" dirty="0"/>
          </a:p>
        </p:txBody>
      </p:sp>
      <p:sp>
        <p:nvSpPr>
          <p:cNvPr id="6" name="Slide Number Placeholder 5"/>
          <p:cNvSpPr>
            <a:spLocks noGrp="1"/>
          </p:cNvSpPr>
          <p:nvPr>
            <p:ph type="sldNum" sz="quarter" idx="4"/>
          </p:nvPr>
        </p:nvSpPr>
        <p:spPr>
          <a:xfrm>
            <a:off x="10353901" y="5969000"/>
            <a:ext cx="542697"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D57F1E4F-1CFF-5643-939E-217C01CDF565}" type="slidenum">
              <a:rPr lang="en-US" dirty="0"/>
              <a:pPr/>
              <a:t>‹nr.›</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68" r:id="rId2"/>
    <p:sldLayoutId id="2147483651" r:id="rId3"/>
    <p:sldLayoutId id="2147483669" r:id="rId4"/>
    <p:sldLayoutId id="2147483653" r:id="rId5"/>
    <p:sldLayoutId id="2147483654" r:id="rId6"/>
    <p:sldLayoutId id="2147483655" r:id="rId7"/>
    <p:sldLayoutId id="2147483656" r:id="rId8"/>
    <p:sldLayoutId id="2147483660" r:id="rId9"/>
    <p:sldLayoutId id="2147483657" r:id="rId10"/>
    <p:sldLayoutId id="2147483663" r:id="rId11"/>
    <p:sldLayoutId id="2147483664" r:id="rId12"/>
    <p:sldLayoutId id="2147483665" r:id="rId13"/>
    <p:sldLayoutId id="2147483666" r:id="rId14"/>
    <p:sldLayoutId id="2147483667" r:id="rId15"/>
    <p:sldLayoutId id="2147483658" r:id="rId16"/>
    <p:sldLayoutId id="2147483659" r:id="rId17"/>
  </p:sldLayoutIdLst>
  <p:txStyles>
    <p:titleStyle>
      <a:lvl1pPr algn="ctr" defTabSz="457200" rtl="0" eaLnBrk="1" latinLnBrk="0" hangingPunct="1">
        <a:spcBef>
          <a:spcPct val="0"/>
        </a:spcBef>
        <a:buNone/>
        <a:defRPr sz="44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9.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3CA2DFD-8EE3-4C06-AD81-8E45B624EBA8}"/>
              </a:ext>
            </a:extLst>
          </p:cNvPr>
          <p:cNvSpPr>
            <a:spLocks noGrp="1"/>
          </p:cNvSpPr>
          <p:nvPr>
            <p:ph type="ctrTitle"/>
          </p:nvPr>
        </p:nvSpPr>
        <p:spPr/>
        <p:txBody>
          <a:bodyPr/>
          <a:lstStyle/>
          <a:p>
            <a:r>
              <a:rPr lang="nl-NL" dirty="0"/>
              <a:t>Mei Plasticvrij</a:t>
            </a:r>
          </a:p>
        </p:txBody>
      </p:sp>
      <p:sp>
        <p:nvSpPr>
          <p:cNvPr id="3" name="Ondertitel 2">
            <a:extLst>
              <a:ext uri="{FF2B5EF4-FFF2-40B4-BE49-F238E27FC236}">
                <a16:creationId xmlns:a16="http://schemas.microsoft.com/office/drawing/2014/main" id="{17825651-A8C3-4B06-BF4A-89996047596F}"/>
              </a:ext>
            </a:extLst>
          </p:cNvPr>
          <p:cNvSpPr>
            <a:spLocks noGrp="1"/>
          </p:cNvSpPr>
          <p:nvPr>
            <p:ph type="subTitle" idx="1"/>
          </p:nvPr>
        </p:nvSpPr>
        <p:spPr/>
        <p:txBody>
          <a:bodyPr/>
          <a:lstStyle/>
          <a:p>
            <a:endParaRPr lang="nl-NL" dirty="0"/>
          </a:p>
          <a:p>
            <a:r>
              <a:rPr lang="nl-NL" dirty="0"/>
              <a:t>Gemaakt door: Teun van den berg</a:t>
            </a:r>
          </a:p>
        </p:txBody>
      </p:sp>
    </p:spTree>
    <p:extLst>
      <p:ext uri="{BB962C8B-B14F-4D97-AF65-F5344CB8AC3E}">
        <p14:creationId xmlns:p14="http://schemas.microsoft.com/office/powerpoint/2010/main" val="324504092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7A30F9A-CD31-4672-B35E-B7DBE9856409}"/>
              </a:ext>
            </a:extLst>
          </p:cNvPr>
          <p:cNvSpPr>
            <a:spLocks noGrp="1"/>
          </p:cNvSpPr>
          <p:nvPr>
            <p:ph type="title"/>
          </p:nvPr>
        </p:nvSpPr>
        <p:spPr/>
        <p:txBody>
          <a:bodyPr/>
          <a:lstStyle/>
          <a:p>
            <a:r>
              <a:rPr lang="nl-NL" dirty="0"/>
              <a:t>Wat ga ik bespreken?</a:t>
            </a:r>
          </a:p>
        </p:txBody>
      </p:sp>
      <p:sp>
        <p:nvSpPr>
          <p:cNvPr id="3" name="Tijdelijke aanduiding voor inhoud 2">
            <a:extLst>
              <a:ext uri="{FF2B5EF4-FFF2-40B4-BE49-F238E27FC236}">
                <a16:creationId xmlns:a16="http://schemas.microsoft.com/office/drawing/2014/main" id="{1B9BB463-5EAD-4232-A3FC-FFC3BC82CCA8}"/>
              </a:ext>
            </a:extLst>
          </p:cNvPr>
          <p:cNvSpPr>
            <a:spLocks noGrp="1"/>
          </p:cNvSpPr>
          <p:nvPr>
            <p:ph idx="1"/>
          </p:nvPr>
        </p:nvSpPr>
        <p:spPr/>
        <p:txBody>
          <a:bodyPr/>
          <a:lstStyle/>
          <a:p>
            <a:r>
              <a:rPr lang="nl-NL" dirty="0"/>
              <a:t>Vraag van de week: Ik vertel waardoor we aan zoveel plastic komen in de wereld. En ik vertel waarom het zo slecht is voor de aarde.</a:t>
            </a:r>
          </a:p>
          <a:p>
            <a:r>
              <a:rPr lang="nl-NL" dirty="0"/>
              <a:t>Proboplos: Ik heb 3 ideeën die je makkelijk kunt uitvoeren en die het milieu helpen!</a:t>
            </a:r>
          </a:p>
          <a:p>
            <a:endParaRPr lang="nl-NL" dirty="0"/>
          </a:p>
        </p:txBody>
      </p:sp>
    </p:spTree>
    <p:extLst>
      <p:ext uri="{BB962C8B-B14F-4D97-AF65-F5344CB8AC3E}">
        <p14:creationId xmlns:p14="http://schemas.microsoft.com/office/powerpoint/2010/main" val="368386489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E3C290E-E685-466A-B603-3F3AF031F72C}"/>
              </a:ext>
            </a:extLst>
          </p:cNvPr>
          <p:cNvSpPr>
            <a:spLocks noGrp="1"/>
          </p:cNvSpPr>
          <p:nvPr>
            <p:ph type="title"/>
          </p:nvPr>
        </p:nvSpPr>
        <p:spPr>
          <a:xfrm>
            <a:off x="1293810" y="1485900"/>
            <a:ext cx="3718455" cy="880534"/>
          </a:xfrm>
        </p:spPr>
        <p:txBody>
          <a:bodyPr/>
          <a:lstStyle/>
          <a:p>
            <a:r>
              <a:rPr lang="nl-NL" dirty="0"/>
              <a:t>Hoe komen we aan zoveel plastic in de wereld?</a:t>
            </a:r>
          </a:p>
        </p:txBody>
      </p:sp>
      <p:pic>
        <p:nvPicPr>
          <p:cNvPr id="5" name="Tijdelijke aanduiding voor inhoud 4">
            <a:extLst>
              <a:ext uri="{FF2B5EF4-FFF2-40B4-BE49-F238E27FC236}">
                <a16:creationId xmlns:a16="http://schemas.microsoft.com/office/drawing/2014/main" id="{129452FB-0D3A-4238-926F-177235233618}"/>
              </a:ext>
            </a:extLst>
          </p:cNvPr>
          <p:cNvPicPr>
            <a:picLocks noGrp="1" noChangeAspect="1"/>
          </p:cNvPicPr>
          <p:nvPr>
            <p:ph idx="1"/>
          </p:nvPr>
        </p:nvPicPr>
        <p:blipFill>
          <a:blip r:embed="rId2"/>
          <a:stretch>
            <a:fillRect/>
          </a:stretch>
        </p:blipFill>
        <p:spPr>
          <a:xfrm>
            <a:off x="5418138" y="1604283"/>
            <a:ext cx="5470525" cy="3649435"/>
          </a:xfrm>
          <a:prstGeom prst="rect">
            <a:avLst/>
          </a:prstGeom>
        </p:spPr>
      </p:pic>
      <p:sp>
        <p:nvSpPr>
          <p:cNvPr id="4" name="Tijdelijke aanduiding voor tekst 3">
            <a:extLst>
              <a:ext uri="{FF2B5EF4-FFF2-40B4-BE49-F238E27FC236}">
                <a16:creationId xmlns:a16="http://schemas.microsoft.com/office/drawing/2014/main" id="{B1BD09BD-31C8-4062-9472-B843C2EBD4AC}"/>
              </a:ext>
            </a:extLst>
          </p:cNvPr>
          <p:cNvSpPr>
            <a:spLocks noGrp="1"/>
          </p:cNvSpPr>
          <p:nvPr>
            <p:ph type="body" sz="half" idx="2"/>
          </p:nvPr>
        </p:nvSpPr>
        <p:spPr>
          <a:xfrm>
            <a:off x="1293810" y="3111499"/>
            <a:ext cx="3718455" cy="2760136"/>
          </a:xfrm>
        </p:spPr>
        <p:txBody>
          <a:bodyPr/>
          <a:lstStyle/>
          <a:p>
            <a:pPr algn="l"/>
            <a:r>
              <a:rPr lang="nl-NL" dirty="0"/>
              <a:t>Mensen gebruiken heel veel plastic, soms zelfs echt overbodig veel. Ook de fabrieken en supermarkten gebruiken plastic. Denk aan de komkommer die in het plastic zit, en de heerlijke verse broodjes die je in plastic zakjes doet. En thuis gebruiken je hele vrolijke kleurrijke rietjes voor je ranja. Doordat we bijna alles na maar 1 keer gebruiken komt er veel te veel plastic dat rond zwerft. </a:t>
            </a:r>
          </a:p>
        </p:txBody>
      </p:sp>
    </p:spTree>
    <p:extLst>
      <p:ext uri="{BB962C8B-B14F-4D97-AF65-F5344CB8AC3E}">
        <p14:creationId xmlns:p14="http://schemas.microsoft.com/office/powerpoint/2010/main" val="14589290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974008D-9BCE-497B-9D0A-CAC9C31D0E81}"/>
              </a:ext>
            </a:extLst>
          </p:cNvPr>
          <p:cNvSpPr>
            <a:spLocks noGrp="1"/>
          </p:cNvSpPr>
          <p:nvPr>
            <p:ph type="title"/>
          </p:nvPr>
        </p:nvSpPr>
        <p:spPr>
          <a:xfrm>
            <a:off x="1295399" y="1320800"/>
            <a:ext cx="6241816" cy="596900"/>
          </a:xfrm>
        </p:spPr>
        <p:txBody>
          <a:bodyPr/>
          <a:lstStyle/>
          <a:p>
            <a:r>
              <a:rPr lang="nl-NL" dirty="0"/>
              <a:t>Waarom is plastic zo slecht voor de aarde?</a:t>
            </a:r>
          </a:p>
        </p:txBody>
      </p:sp>
      <p:pic>
        <p:nvPicPr>
          <p:cNvPr id="5" name="Tijdelijke aanduiding voor afbeelding 4">
            <a:extLst>
              <a:ext uri="{FF2B5EF4-FFF2-40B4-BE49-F238E27FC236}">
                <a16:creationId xmlns:a16="http://schemas.microsoft.com/office/drawing/2014/main" id="{8EAAED55-D8B6-4E4B-A8B4-AFE3699F4B82}"/>
              </a:ext>
            </a:extLst>
          </p:cNvPr>
          <p:cNvPicPr>
            <a:picLocks noGrp="1" noChangeAspect="1"/>
          </p:cNvPicPr>
          <p:nvPr>
            <p:ph type="pic" idx="1"/>
          </p:nvPr>
        </p:nvPicPr>
        <p:blipFill>
          <a:blip r:embed="rId2"/>
          <a:srcRect l="31946" r="31946"/>
          <a:stretch>
            <a:fillRect/>
          </a:stretch>
        </p:blipFill>
        <p:spPr>
          <a:xfrm>
            <a:off x="8171031" y="1041400"/>
            <a:ext cx="3063347" cy="4775200"/>
          </a:xfrm>
          <a:prstGeom prst="rect">
            <a:avLst/>
          </a:prstGeom>
        </p:spPr>
      </p:pic>
      <p:sp>
        <p:nvSpPr>
          <p:cNvPr id="4" name="Tijdelijke aanduiding voor tekst 3">
            <a:extLst>
              <a:ext uri="{FF2B5EF4-FFF2-40B4-BE49-F238E27FC236}">
                <a16:creationId xmlns:a16="http://schemas.microsoft.com/office/drawing/2014/main" id="{FCCDE0D2-4CE0-4B43-AA20-5D5F3EDDABF0}"/>
              </a:ext>
            </a:extLst>
          </p:cNvPr>
          <p:cNvSpPr>
            <a:spLocks noGrp="1"/>
          </p:cNvSpPr>
          <p:nvPr>
            <p:ph type="body" sz="half" idx="2"/>
          </p:nvPr>
        </p:nvSpPr>
        <p:spPr>
          <a:xfrm>
            <a:off x="1295399" y="2768600"/>
            <a:ext cx="6241816" cy="3181351"/>
          </a:xfrm>
        </p:spPr>
        <p:txBody>
          <a:bodyPr/>
          <a:lstStyle/>
          <a:p>
            <a:pPr algn="l"/>
            <a:r>
              <a:rPr lang="nl-NL" dirty="0"/>
              <a:t>Door het plastic dat wij dagelijks gebruiken en wekelijks allemaal weer weggooien komt er heel veel afval in de zee. Het plastic verteerd wel, maar dat duur duizenden jaren. En zelfs dan is het nog steeds niet hele maal weg. Het worden dan mini stukjes plastic, de vissen gaan die stukjes eten, en dan eten wij die vissen weer. Zo worden wij langzaam mar zeker deels plastic en al met a, zorgen wij voor onze eigen verdoeming.</a:t>
            </a:r>
          </a:p>
        </p:txBody>
      </p:sp>
    </p:spTree>
    <p:extLst>
      <p:ext uri="{BB962C8B-B14F-4D97-AF65-F5344CB8AC3E}">
        <p14:creationId xmlns:p14="http://schemas.microsoft.com/office/powerpoint/2010/main" val="237907677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F593FAF-4AB9-416D-80C8-F174E005A6D3}"/>
              </a:ext>
            </a:extLst>
          </p:cNvPr>
          <p:cNvSpPr>
            <a:spLocks noGrp="1"/>
          </p:cNvSpPr>
          <p:nvPr>
            <p:ph type="title"/>
          </p:nvPr>
        </p:nvSpPr>
        <p:spPr>
          <a:xfrm>
            <a:off x="1295401" y="743181"/>
            <a:ext cx="9918700" cy="1468800"/>
          </a:xfrm>
        </p:spPr>
        <p:txBody>
          <a:bodyPr/>
          <a:lstStyle/>
          <a:p>
            <a:pPr algn="ctr"/>
            <a:r>
              <a:rPr lang="nl-NL" dirty="0"/>
              <a:t>Drie super handige tips die je makkelijk kan uitvoeren en je helpt het milieu!</a:t>
            </a:r>
          </a:p>
        </p:txBody>
      </p:sp>
      <p:sp>
        <p:nvSpPr>
          <p:cNvPr id="3" name="Tijdelijke aanduiding voor tekst 2">
            <a:extLst>
              <a:ext uri="{FF2B5EF4-FFF2-40B4-BE49-F238E27FC236}">
                <a16:creationId xmlns:a16="http://schemas.microsoft.com/office/drawing/2014/main" id="{D1F54413-BC2C-4229-B8BE-CF3988FA8059}"/>
              </a:ext>
            </a:extLst>
          </p:cNvPr>
          <p:cNvSpPr>
            <a:spLocks noGrp="1"/>
          </p:cNvSpPr>
          <p:nvPr>
            <p:ph type="body" idx="1"/>
          </p:nvPr>
        </p:nvSpPr>
        <p:spPr>
          <a:xfrm>
            <a:off x="1295401" y="2897780"/>
            <a:ext cx="9609668" cy="2118719"/>
          </a:xfrm>
        </p:spPr>
        <p:txBody>
          <a:bodyPr>
            <a:normAutofit lnSpcReduction="10000"/>
          </a:bodyPr>
          <a:lstStyle/>
          <a:p>
            <a:pPr marL="457200" indent="-457200">
              <a:buAutoNum type="arabicPeriod"/>
            </a:pPr>
            <a:r>
              <a:rPr lang="nl-NL" dirty="0"/>
              <a:t>Zorg dat je een goede fijne fles hebt die je kan gebruiken om je drinken in te doen! Zo gebruik je in plaat van weer een plastic flesje water een fles die je wel 2 jaar kan gebruiken!</a:t>
            </a:r>
          </a:p>
          <a:p>
            <a:pPr marL="457200" indent="-457200">
              <a:buAutoNum type="arabicPeriod"/>
            </a:pPr>
            <a:r>
              <a:rPr lang="nl-NL" dirty="0"/>
              <a:t> Zorg dat je altijd een tas bij je hebt, zo hoef je niet de hele tijd een plastictas te kopen en weer weg te gooien.</a:t>
            </a:r>
          </a:p>
          <a:p>
            <a:pPr marL="457200" indent="-457200">
              <a:buAutoNum type="arabicPeriod"/>
            </a:pPr>
            <a:r>
              <a:rPr lang="nl-NL" dirty="0"/>
              <a:t>Koop een broodtrommel die je makkelijk mee kan nemen zodat als je naar school of werk gaat je niet plastic hoeft mee te nemen, ook nog extra verpak je brood niet </a:t>
            </a:r>
            <a:r>
              <a:rPr lang="nl-NL"/>
              <a:t>in plastic!</a:t>
            </a:r>
            <a:endParaRPr lang="nl-NL" dirty="0"/>
          </a:p>
          <a:p>
            <a:endParaRPr lang="nl-NL" dirty="0"/>
          </a:p>
          <a:p>
            <a:endParaRPr lang="nl-NL" dirty="0"/>
          </a:p>
        </p:txBody>
      </p:sp>
    </p:spTree>
    <p:extLst>
      <p:ext uri="{BB962C8B-B14F-4D97-AF65-F5344CB8AC3E}">
        <p14:creationId xmlns:p14="http://schemas.microsoft.com/office/powerpoint/2010/main" val="2244734233"/>
      </p:ext>
    </p:extLst>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Organisch">
  <a:themeElements>
    <a:clrScheme name="Organic">
      <a:dk1>
        <a:sysClr val="windowText" lastClr="000000"/>
      </a:dk1>
      <a:lt1>
        <a:sysClr val="window" lastClr="FFFFFF"/>
      </a:lt1>
      <a:dk2>
        <a:srgbClr val="212121"/>
      </a:dk2>
      <a:lt2>
        <a:srgbClr val="DADADA"/>
      </a:lt2>
      <a:accent1>
        <a:srgbClr val="83992A"/>
      </a:accent1>
      <a:accent2>
        <a:srgbClr val="3C9770"/>
      </a:accent2>
      <a:accent3>
        <a:srgbClr val="44709D"/>
      </a:accent3>
      <a:accent4>
        <a:srgbClr val="A23C33"/>
      </a:accent4>
      <a:accent5>
        <a:srgbClr val="D97828"/>
      </a:accent5>
      <a:accent6>
        <a:srgbClr val="DEB340"/>
      </a:accent6>
      <a:hlink>
        <a:srgbClr val="A8BF4D"/>
      </a:hlink>
      <a:folHlink>
        <a:srgbClr val="B4CA80"/>
      </a:folHlink>
    </a:clrScheme>
    <a:fontScheme name="Organic">
      <a:majorFont>
        <a:latin typeface="Garamond" panose="020204040303010108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panose="02020404030301010803"/>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rganic">
      <a:fillStyleLst>
        <a:solidFill>
          <a:schemeClr val="phClr"/>
        </a:solidFill>
        <a:gradFill rotWithShape="1">
          <a:gsLst>
            <a:gs pos="0">
              <a:schemeClr val="phClr">
                <a:tint val="60000"/>
                <a:lumMod val="110000"/>
              </a:schemeClr>
            </a:gs>
            <a:gs pos="100000">
              <a:schemeClr val="phClr">
                <a:tint val="82000"/>
              </a:schemeClr>
            </a:gs>
          </a:gsLst>
          <a:lin ang="5400000" scaled="0"/>
        </a:gradFill>
        <a:blipFill>
          <a:blip xmlns:r="http://schemas.openxmlformats.org/officeDocument/2006/relationships" r:embed="rId1">
            <a:duotone>
              <a:schemeClr val="phClr">
                <a:shade val="74000"/>
                <a:satMod val="130000"/>
                <a:lumMod val="90000"/>
              </a:schemeClr>
              <a:schemeClr val="phClr">
                <a:tint val="94000"/>
                <a:satMod val="120000"/>
                <a:lumMod val="104000"/>
              </a:schemeClr>
            </a:duotone>
          </a:blip>
          <a:tile tx="0" ty="0" sx="100000" sy="100000" flip="none" algn="tl"/>
        </a:blipFill>
      </a:fillStyleLst>
      <a:lnStyleLst>
        <a:ln w="9525"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38100" dist="254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98000"/>
              </a:schemeClr>
            </a:gs>
          </a:gsLst>
          <a:lin ang="5400000" scaled="0"/>
        </a:gradFill>
        <a:blipFill>
          <a:blip xmlns:r="http://schemas.openxmlformats.org/officeDocument/2006/relationships" r:embed="rId2"/>
          <a:stretch/>
        </a:blipFill>
      </a:bgFillStyleLst>
    </a:fmtScheme>
  </a:themeElements>
  <a:objectDefaults/>
  <a:extraClrSchemeLst/>
  <a:extLst>
    <a:ext uri="{05A4C25C-085E-4340-85A3-A5531E510DB2}">
      <thm15:themeFamily xmlns:thm15="http://schemas.microsoft.com/office/thememl/2012/main" name="Organic" id="{28CDC826-8792-45C0-861B-85EB3ADEDA33}" vid="{7DAC20F1-423D-49E2-BD0B-50532748BAD0}"/>
    </a:ext>
  </a:extLst>
</a:theme>
</file>

<file path=docProps/app.xml><?xml version="1.0" encoding="utf-8"?>
<Properties xmlns="http://schemas.openxmlformats.org/officeDocument/2006/extended-properties" xmlns:vt="http://schemas.openxmlformats.org/officeDocument/2006/docPropsVTypes">
  <Template>Organic</Template>
  <TotalTime>26</TotalTime>
  <Words>356</Words>
  <Application>Microsoft Office PowerPoint</Application>
  <PresentationFormat>Breedbeeld</PresentationFormat>
  <Paragraphs>14</Paragraphs>
  <Slides>5</Slides>
  <Notes>0</Notes>
  <HiddenSlides>0</HiddenSlides>
  <MMClips>0</MMClips>
  <ScaleCrop>false</ScaleCrop>
  <HeadingPairs>
    <vt:vector size="6" baseType="variant">
      <vt:variant>
        <vt:lpstr>Gebruikte lettertypen</vt:lpstr>
      </vt:variant>
      <vt:variant>
        <vt:i4>2</vt:i4>
      </vt:variant>
      <vt:variant>
        <vt:lpstr>Thema</vt:lpstr>
      </vt:variant>
      <vt:variant>
        <vt:i4>1</vt:i4>
      </vt:variant>
      <vt:variant>
        <vt:lpstr>Diatitels</vt:lpstr>
      </vt:variant>
      <vt:variant>
        <vt:i4>5</vt:i4>
      </vt:variant>
    </vt:vector>
  </HeadingPairs>
  <TitlesOfParts>
    <vt:vector size="8" baseType="lpstr">
      <vt:lpstr>Arial</vt:lpstr>
      <vt:lpstr>Garamond</vt:lpstr>
      <vt:lpstr>Organisch</vt:lpstr>
      <vt:lpstr>Mei Plasticvrij</vt:lpstr>
      <vt:lpstr>Wat ga ik bespreken?</vt:lpstr>
      <vt:lpstr>Hoe komen we aan zoveel plastic in de wereld?</vt:lpstr>
      <vt:lpstr>Waarom is plastic zo slecht voor de aarde?</vt:lpstr>
      <vt:lpstr>Drie super handige tips die je makkelijk kan uitvoeren en je helpt het milieu!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Mei Plasticvrij</dc:title>
  <dc:creator>Teun van de Berg</dc:creator>
  <cp:lastModifiedBy>Teun van de Berg</cp:lastModifiedBy>
  <cp:revision>3</cp:revision>
  <dcterms:created xsi:type="dcterms:W3CDTF">2019-05-20T09:03:37Z</dcterms:created>
  <dcterms:modified xsi:type="dcterms:W3CDTF">2019-05-20T09:30:27Z</dcterms:modified>
</cp:coreProperties>
</file>